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24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18-10-2022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18-10-2022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dinsdag 18 oktober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468000" tIns="108000" rIns="468000" bIns="360000" rtlCol="0" anchor="t">
            <a:noAutofit/>
          </a:bodyPr>
          <a:lstStyle/>
          <a:p>
            <a:r>
              <a:rPr lang="en-NL" dirty="0">
                <a:latin typeface="Open Sans"/>
                <a:ea typeface="Open Sans"/>
                <a:cs typeface="Open Sans"/>
              </a:rPr>
              <a:t>How do we learn from our perceptions? 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r>
              <a:rPr lang="en-GB" dirty="0">
                <a:latin typeface="Open Sans"/>
                <a:ea typeface="Open Sans"/>
                <a:cs typeface="Open Sans"/>
              </a:rPr>
              <a:t>Responsible Lecturer: Bram </a:t>
            </a:r>
            <a:r>
              <a:rPr lang="en-GB" dirty="0" err="1">
                <a:latin typeface="Open Sans"/>
                <a:ea typeface="Open Sans"/>
                <a:cs typeface="Open Sans"/>
              </a:rPr>
              <a:t>Heijligers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Cognition Fundamentals:</a:t>
            </a:r>
            <a:br>
              <a:rPr lang="en-NL" dirty="0"/>
            </a:br>
            <a:r>
              <a:rPr lang="en-US" dirty="0"/>
              <a:t>Decision-making &amp; Actions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769E7-0A15-8DB8-6590-C69D84D0F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45A34F-8C43-A105-8FCA-8F825CC3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0C05-2A84-5DA3-FF14-E15308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180389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2BD38B-0D77-4FF8-AF53-48D514CED2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8d267-56bb-4e22-b975-199a06fd69fa"/>
    <ds:schemaRef ds:uri="d8c712e5-67fc-4595-93cb-a4164dd8ef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080B34-2E67-4CAF-8EF6-72F240EC50BC}">
  <ds:schemaRefs>
    <ds:schemaRef ds:uri="http://www.w3.org/XML/1998/namespace"/>
    <ds:schemaRef ds:uri="http://purl.org/dc/elements/1.1/"/>
    <ds:schemaRef ds:uri="http://purl.org/dc/terms/"/>
    <ds:schemaRef ds:uri="bd38d267-56bb-4e22-b975-199a06fd69fa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d8c712e5-67fc-4595-93cb-a4164dd8eff3"/>
  </ds:schemaRefs>
</ds:datastoreItem>
</file>

<file path=customXml/itemProps3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0</TotalTime>
  <Words>22</Words>
  <Application>Microsoft Office PowerPoint</Application>
  <PresentationFormat>Widescreen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Open Sans</vt:lpstr>
      <vt:lpstr>Open Sans Semibold</vt:lpstr>
      <vt:lpstr>Open Sans Semibold</vt:lpstr>
      <vt:lpstr>TITLE SIDE</vt:lpstr>
      <vt:lpstr>TEXT SLIDE</vt:lpstr>
      <vt:lpstr>Cognition Fundamentals: Decision-making &amp; Actions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72</cp:revision>
  <dcterms:created xsi:type="dcterms:W3CDTF">2022-09-13T13:06:59Z</dcterms:created>
  <dcterms:modified xsi:type="dcterms:W3CDTF">2022-10-18T12:40:18Z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